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14"/>
  </p:notesMasterIdLst>
  <p:sldIdLst>
    <p:sldId id="256" r:id="rId2"/>
    <p:sldId id="268" r:id="rId3"/>
    <p:sldId id="262" r:id="rId4"/>
    <p:sldId id="265" r:id="rId5"/>
    <p:sldId id="264" r:id="rId6"/>
    <p:sldId id="263" r:id="rId7"/>
    <p:sldId id="267" r:id="rId8"/>
    <p:sldId id="258" r:id="rId9"/>
    <p:sldId id="259" r:id="rId10"/>
    <p:sldId id="260" r:id="rId11"/>
    <p:sldId id="261" r:id="rId12"/>
    <p:sldId id="27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67" d="100"/>
          <a:sy n="67" d="100"/>
        </p:scale>
        <p:origin x="-534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87F128-F102-42D3-AB25-E9DE5E82FA93}" type="datetimeFigureOut">
              <a:rPr lang="de-DE" smtClean="0"/>
              <a:t>16.03.2017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466B8F-43EA-49EC-B434-B2A57DD5883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89980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solidFill>
                  <a:schemeClr val="bg2">
                    <a:lumMod val="25000"/>
                  </a:schemeClr>
                </a:solidFill>
                <a:effectLst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962679" y="82644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399" y="846802"/>
            <a:ext cx="8655160" cy="24998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1951" y="685800"/>
            <a:ext cx="9601073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01951" y="3505200"/>
            <a:ext cx="9601074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 dirty="0"/>
              <a:t>Formatvorlagen des Textmasters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01951" y="4343400"/>
            <a:ext cx="960107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2536" y="685800"/>
            <a:ext cx="9500488" cy="175259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02536" y="2666999"/>
            <a:ext cx="4599432" cy="3124201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1" y="2667000"/>
            <a:ext cx="4736462" cy="3124200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72179" y="3335337"/>
            <a:ext cx="4607188" cy="2455862"/>
          </a:xfrm>
        </p:spPr>
        <p:txBody>
          <a:bodyPr anchor="t"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880487" y="3335337"/>
            <a:ext cx="4622536" cy="2455862"/>
          </a:xfrm>
        </p:spPr>
        <p:txBody>
          <a:bodyPr anchor="t">
            <a:normAutofit/>
          </a:bodyPr>
          <a:lstStyle>
            <a:lvl1pPr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2789" y="685800"/>
            <a:ext cx="9510235" cy="1752599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Autofit/>
          </a:bodyPr>
          <a:lstStyle>
            <a:lvl1pPr algn="ctr">
              <a:defRPr sz="4800" b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bg2">
                    <a:lumMod val="25000"/>
                  </a:schemeClr>
                </a:solidFill>
              </a:defRPr>
            </a:lvl1pPr>
            <a:lvl2pPr>
              <a:defRPr sz="1800">
                <a:solidFill>
                  <a:schemeClr val="bg2">
                    <a:lumMod val="25000"/>
                  </a:schemeClr>
                </a:solidFill>
              </a:defRPr>
            </a:lvl2pPr>
            <a:lvl3pPr>
              <a:defRPr sz="1600">
                <a:solidFill>
                  <a:schemeClr val="bg2">
                    <a:lumMod val="25000"/>
                  </a:schemeClr>
                </a:solidFill>
              </a:defRPr>
            </a:lvl3pPr>
            <a:lvl4pPr>
              <a:defRPr sz="1400">
                <a:solidFill>
                  <a:schemeClr val="bg2">
                    <a:lumMod val="25000"/>
                  </a:schemeClr>
                </a:solidFill>
              </a:defRPr>
            </a:lvl4pPr>
            <a:lvl5pPr>
              <a:defRPr sz="1400">
                <a:solidFill>
                  <a:schemeClr val="bg2">
                    <a:lumMod val="25000"/>
                  </a:schemeClr>
                </a:solidFill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2">
                    <a:lumMod val="2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5624" y="1752599"/>
            <a:ext cx="3724784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50408" y="923544"/>
            <a:ext cx="3280974" cy="4572000"/>
          </a:xfrm>
          <a:prstGeom prst="roundRect">
            <a:avLst>
              <a:gd name="adj" fmla="val 4280"/>
            </a:avLst>
          </a:prstGeom>
          <a:ln w="38100">
            <a:noFill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5624" y="3124199"/>
            <a:ext cx="3724784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8831382" y="923544"/>
            <a:ext cx="3280974" cy="4572000"/>
          </a:xfrm>
          <a:prstGeom prst="roundRect">
            <a:avLst>
              <a:gd name="adj" fmla="val 4280"/>
            </a:avLst>
          </a:prstGeom>
          <a:ln w="38100">
            <a:noFill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dirty="0"/>
              <a:t>Bild durch Klicken auf Symbol hinzufügen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568801" y="-1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92789" y="685800"/>
            <a:ext cx="9510235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92789" y="2582861"/>
            <a:ext cx="9510234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de-DE" smtClean="0"/>
              <a:t>21.02.2017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-30386" y="5754686"/>
            <a:ext cx="1150938" cy="1150938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928400" y="987552"/>
            <a:ext cx="8574622" cy="1911435"/>
          </a:xfrm>
        </p:spPr>
        <p:txBody>
          <a:bodyPr>
            <a:normAutofit/>
          </a:bodyPr>
          <a:lstStyle/>
          <a:p>
            <a:r>
              <a:rPr lang="de-DE" sz="9600" b="1" dirty="0" err="1" smtClean="0">
                <a:solidFill>
                  <a:schemeClr val="tx2">
                    <a:lumMod val="90000"/>
                    <a:lumOff val="10000"/>
                  </a:schemeClr>
                </a:solidFill>
              </a:rPr>
              <a:t>goApp</a:t>
            </a:r>
            <a:endParaRPr lang="de-DE" sz="96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515377" y="5953083"/>
            <a:ext cx="6987645" cy="520869"/>
          </a:xfrm>
        </p:spPr>
        <p:txBody>
          <a:bodyPr/>
          <a:lstStyle/>
          <a:p>
            <a:r>
              <a:rPr lang="de-DE" dirty="0"/>
              <a:t>Gruppe 1: </a:t>
            </a:r>
            <a:r>
              <a:rPr lang="de-DE" dirty="0" smtClean="0"/>
              <a:t>Eva-Maria, </a:t>
            </a:r>
            <a:r>
              <a:rPr lang="de-DE" dirty="0"/>
              <a:t>Katharina, Tobias, Jonas, Julian, Jörn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9448" y="3278528"/>
            <a:ext cx="2295014" cy="229501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0962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>
                <a:solidFill>
                  <a:schemeClr val="bg2">
                    <a:lumMod val="25000"/>
                  </a:schemeClr>
                </a:solidFill>
              </a:rPr>
              <a:t>Termin erstellen</a:t>
            </a:r>
            <a:endParaRPr lang="de-DE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825624" y="3124197"/>
            <a:ext cx="3724784" cy="2700000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 smtClean="0"/>
              <a:t>NewEventActivity</a:t>
            </a:r>
            <a:endParaRPr lang="de-DE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 smtClean="0"/>
              <a:t>EventService</a:t>
            </a:r>
            <a:r>
              <a:rPr lang="de-DE" dirty="0" smtClean="0"/>
              <a:t> schickt Parameter an </a:t>
            </a:r>
            <a:r>
              <a:rPr lang="de-DE" dirty="0" err="1" smtClean="0"/>
              <a:t>EventServlet</a:t>
            </a:r>
            <a:endParaRPr lang="de-DE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smtClean="0"/>
              <a:t>Termin wird in Datenbank erstellt und Gruppenmitglieder „eingeladen“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smtClean="0"/>
              <a:t>Rücksprung in </a:t>
            </a:r>
            <a:r>
              <a:rPr lang="de-DE" dirty="0" err="1" smtClean="0"/>
              <a:t>GroupActivity</a:t>
            </a:r>
            <a:endParaRPr lang="de-DE" dirty="0"/>
          </a:p>
        </p:txBody>
      </p:sp>
      <p:pic>
        <p:nvPicPr>
          <p:cNvPr id="5" name="TerminErstelle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91484" y="189000"/>
            <a:ext cx="3781432" cy="6480000"/>
          </a:xfrm>
          <a:prstGeom prst="rect">
            <a:avLst/>
          </a:prstGeom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466662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>
                <a:solidFill>
                  <a:schemeClr val="bg2">
                    <a:lumMod val="25000"/>
                  </a:schemeClr>
                </a:solidFill>
              </a:rPr>
              <a:t>Zusage bei Termin</a:t>
            </a:r>
            <a:endParaRPr lang="de-DE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825624" y="3124198"/>
            <a:ext cx="3724784" cy="2700000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 smtClean="0"/>
              <a:t>GroupActivity</a:t>
            </a:r>
            <a:r>
              <a:rPr lang="de-DE" dirty="0" smtClean="0"/>
              <a:t> wird gestartet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 smtClean="0"/>
              <a:t>ParticipateService</a:t>
            </a:r>
            <a:r>
              <a:rPr lang="de-DE" dirty="0" smtClean="0"/>
              <a:t> schickt Anfrage an passendes Servlet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smtClean="0"/>
              <a:t>Status wird auf Teilnehmen geändert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smtClean="0"/>
              <a:t>View wird </a:t>
            </a:r>
            <a:r>
              <a:rPr lang="de-DE" dirty="0" err="1" smtClean="0"/>
              <a:t>geupdatet</a:t>
            </a:r>
            <a:endParaRPr lang="de-DE" dirty="0"/>
          </a:p>
        </p:txBody>
      </p:sp>
      <p:pic>
        <p:nvPicPr>
          <p:cNvPr id="7" name="Zusage.mp4">
            <a:hlinkClick r:id="" action="ppaction://media"/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77200" y="189000"/>
            <a:ext cx="3780000" cy="6480000"/>
          </a:xfrm>
          <a:prstGeom prst="rect">
            <a:avLst/>
          </a:prstGeom>
          <a:ln>
            <a:solidFill>
              <a:schemeClr val="tx2">
                <a:lumMod val="90000"/>
                <a:lumOff val="1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78600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4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825624" y="3124198"/>
            <a:ext cx="3724784" cy="2700000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3" name="Clusterer.mp4">
            <a:hlinkClick r:id="" action="ppaction://media"/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4602" r="34485"/>
          <a:stretch/>
        </p:blipFill>
        <p:spPr>
          <a:xfrm>
            <a:off x="8101014" y="189000"/>
            <a:ext cx="3780000" cy="6480000"/>
          </a:xfrm>
          <a:prstGeom prst="rect">
            <a:avLst/>
          </a:prstGeom>
          <a:ln>
            <a:solidFill>
              <a:schemeClr val="tx2">
                <a:lumMod val="90000"/>
                <a:lumOff val="1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72866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3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Aufgabenstellung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115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61"/>
          <a:stretch/>
        </p:blipFill>
        <p:spPr bwMode="auto">
          <a:xfrm>
            <a:off x="1471612" y="3700464"/>
            <a:ext cx="10503535" cy="183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Gerade Verbindung mit Pfeil 10"/>
          <p:cNvCxnSpPr/>
          <p:nvPr/>
        </p:nvCxnSpPr>
        <p:spPr>
          <a:xfrm>
            <a:off x="3900487" y="3457575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/>
          <p:nvPr/>
        </p:nvCxnSpPr>
        <p:spPr>
          <a:xfrm>
            <a:off x="7081837" y="3700464"/>
            <a:ext cx="0" cy="1557336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/>
          <p:cNvCxnSpPr/>
          <p:nvPr/>
        </p:nvCxnSpPr>
        <p:spPr>
          <a:xfrm>
            <a:off x="9853612" y="3700464"/>
            <a:ext cx="0" cy="1557336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/>
          <p:nvPr/>
        </p:nvCxnSpPr>
        <p:spPr>
          <a:xfrm>
            <a:off x="11496674" y="3700464"/>
            <a:ext cx="0" cy="1557334"/>
          </a:xfrm>
          <a:prstGeom prst="straightConnector1">
            <a:avLst/>
          </a:prstGeom>
          <a:ln w="254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feld 26"/>
          <p:cNvSpPr txBox="1"/>
          <p:nvPr/>
        </p:nvSpPr>
        <p:spPr>
          <a:xfrm>
            <a:off x="2443163" y="542925"/>
            <a:ext cx="67437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Grundlegende Entscheidungen</a:t>
            </a:r>
          </a:p>
          <a:p>
            <a:r>
              <a:rPr lang="de-DE" dirty="0"/>
              <a:t>	</a:t>
            </a:r>
            <a:r>
              <a:rPr lang="de-DE" dirty="0" smtClean="0"/>
              <a:t>- Gruppensystem</a:t>
            </a:r>
          </a:p>
          <a:p>
            <a:r>
              <a:rPr lang="de-DE" dirty="0"/>
              <a:t>	</a:t>
            </a:r>
            <a:r>
              <a:rPr lang="de-DE" dirty="0" smtClean="0"/>
              <a:t>- Abgrenzungskriterien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36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61"/>
          <a:stretch/>
        </p:blipFill>
        <p:spPr bwMode="auto">
          <a:xfrm>
            <a:off x="1471612" y="3700464"/>
            <a:ext cx="10503535" cy="183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Gerade Verbindung mit Pfeil 10"/>
          <p:cNvCxnSpPr/>
          <p:nvPr/>
        </p:nvCxnSpPr>
        <p:spPr>
          <a:xfrm>
            <a:off x="3900487" y="3457575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/>
          <p:nvPr/>
        </p:nvCxnSpPr>
        <p:spPr>
          <a:xfrm>
            <a:off x="7081837" y="3457575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/>
          <p:cNvCxnSpPr/>
          <p:nvPr/>
        </p:nvCxnSpPr>
        <p:spPr>
          <a:xfrm>
            <a:off x="9853612" y="3457574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/>
          <p:nvPr/>
        </p:nvCxnSpPr>
        <p:spPr>
          <a:xfrm>
            <a:off x="11496674" y="3457573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feld 1"/>
          <p:cNvSpPr txBox="1"/>
          <p:nvPr/>
        </p:nvSpPr>
        <p:spPr>
          <a:xfrm>
            <a:off x="3557588" y="857250"/>
            <a:ext cx="49006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Client, Server ding</a:t>
            </a:r>
            <a:br>
              <a:rPr lang="de-DE" dirty="0" smtClean="0"/>
            </a:br>
            <a:r>
              <a:rPr lang="de-DE" dirty="0" smtClean="0"/>
              <a:t>	- RPC</a:t>
            </a:r>
          </a:p>
          <a:p>
            <a:r>
              <a:rPr lang="de-DE" dirty="0"/>
              <a:t>	</a:t>
            </a:r>
            <a:r>
              <a:rPr lang="de-DE" dirty="0" smtClean="0"/>
              <a:t>- Alle </a:t>
            </a:r>
            <a:r>
              <a:rPr lang="de-DE" dirty="0"/>
              <a:t>K</a:t>
            </a:r>
            <a:r>
              <a:rPr lang="de-DE" dirty="0" smtClean="0"/>
              <a:t>ommunikation geht vom Client aus</a:t>
            </a:r>
          </a:p>
          <a:p>
            <a:r>
              <a:rPr lang="de-DE" dirty="0" smtClean="0"/>
              <a:t>Kein Daten auf Client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6264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61"/>
          <a:stretch/>
        </p:blipFill>
        <p:spPr bwMode="auto">
          <a:xfrm>
            <a:off x="1471612" y="3700464"/>
            <a:ext cx="10503535" cy="183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Gerade Verbindung mit Pfeil 10"/>
          <p:cNvCxnSpPr/>
          <p:nvPr/>
        </p:nvCxnSpPr>
        <p:spPr>
          <a:xfrm>
            <a:off x="3900487" y="3457575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/>
          <p:nvPr/>
        </p:nvCxnSpPr>
        <p:spPr>
          <a:xfrm>
            <a:off x="7081837" y="3457575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/>
          <p:cNvCxnSpPr/>
          <p:nvPr/>
        </p:nvCxnSpPr>
        <p:spPr>
          <a:xfrm>
            <a:off x="9853612" y="3457574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/>
          <p:nvPr/>
        </p:nvCxnSpPr>
        <p:spPr>
          <a:xfrm>
            <a:off x="11496674" y="3457573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feld 1"/>
          <p:cNvSpPr txBox="1"/>
          <p:nvPr/>
        </p:nvSpPr>
        <p:spPr>
          <a:xfrm>
            <a:off x="3057525" y="685800"/>
            <a:ext cx="6615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Tortendiagramm Codezeilen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8541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61"/>
          <a:stretch/>
        </p:blipFill>
        <p:spPr bwMode="auto">
          <a:xfrm>
            <a:off x="1471612" y="3700464"/>
            <a:ext cx="10503535" cy="183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Gerade Verbindung mit Pfeil 10"/>
          <p:cNvCxnSpPr/>
          <p:nvPr/>
        </p:nvCxnSpPr>
        <p:spPr>
          <a:xfrm>
            <a:off x="3900487" y="3457575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/>
          <p:cNvCxnSpPr/>
          <p:nvPr/>
        </p:nvCxnSpPr>
        <p:spPr>
          <a:xfrm>
            <a:off x="7081837" y="3457575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/>
          <p:cNvCxnSpPr/>
          <p:nvPr/>
        </p:nvCxnSpPr>
        <p:spPr>
          <a:xfrm>
            <a:off x="9853612" y="3457574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/>
          <p:cNvCxnSpPr/>
          <p:nvPr/>
        </p:nvCxnSpPr>
        <p:spPr>
          <a:xfrm>
            <a:off x="11496674" y="3457573"/>
            <a:ext cx="0" cy="1800225"/>
          </a:xfrm>
          <a:prstGeom prst="straightConnector1">
            <a:avLst/>
          </a:prstGeom>
          <a:ln w="38100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feld 1"/>
          <p:cNvSpPr txBox="1"/>
          <p:nvPr/>
        </p:nvSpPr>
        <p:spPr>
          <a:xfrm>
            <a:off x="2243138" y="1900238"/>
            <a:ext cx="5300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Testüberdeckung</a:t>
            </a:r>
          </a:p>
          <a:p>
            <a:r>
              <a:rPr lang="de-DE" dirty="0" smtClean="0"/>
              <a:t>Folie von Eva :D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30646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Nie ohne mein Team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de-DE" dirty="0" smtClean="0"/>
              <a:t>Pizza </a:t>
            </a:r>
            <a:r>
              <a:rPr lang="de-DE" dirty="0" err="1" smtClean="0"/>
              <a:t>bild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TSE zeug</a:t>
            </a:r>
          </a:p>
          <a:p>
            <a:r>
              <a:rPr lang="de-DE" dirty="0" smtClean="0"/>
              <a:t>GIT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21.02.2017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1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>
                <a:solidFill>
                  <a:schemeClr val="bg2">
                    <a:lumMod val="25000"/>
                  </a:schemeClr>
                </a:solidFill>
              </a:rPr>
              <a:t>Anfrage senden</a:t>
            </a:r>
            <a:endParaRPr lang="de-DE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825624" y="3124199"/>
            <a:ext cx="3724784" cy="2700000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smtClean="0"/>
              <a:t>Wechsel auf </a:t>
            </a:r>
            <a:r>
              <a:rPr lang="de-DE" dirty="0" err="1" smtClean="0"/>
              <a:t>NewGroupActivity</a:t>
            </a:r>
            <a:endParaRPr lang="de-DE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 smtClean="0"/>
              <a:t>GroupSearchService</a:t>
            </a:r>
            <a:r>
              <a:rPr lang="de-DE" dirty="0" smtClean="0"/>
              <a:t> findet alle Gruppen die ein „P“ enthalten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 smtClean="0"/>
              <a:t>RequestService</a:t>
            </a:r>
            <a:r>
              <a:rPr lang="de-DE" dirty="0" smtClean="0"/>
              <a:t> sendet Anfrage an </a:t>
            </a:r>
            <a:r>
              <a:rPr lang="de-DE" dirty="0" err="1" smtClean="0"/>
              <a:t>RequestServlet</a:t>
            </a:r>
            <a:endParaRPr lang="de-DE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smtClean="0"/>
              <a:t>Anfrage wird in der Datenbank abgelegt</a:t>
            </a:r>
          </a:p>
        </p:txBody>
      </p:sp>
      <p:pic>
        <p:nvPicPr>
          <p:cNvPr id="3" name="Anfrag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05771" y="189000"/>
            <a:ext cx="3781430" cy="6480000"/>
          </a:xfrm>
          <a:prstGeom prst="rect">
            <a:avLst/>
          </a:prstGeom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4218908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>
                <a:solidFill>
                  <a:schemeClr val="bg2">
                    <a:lumMod val="25000"/>
                  </a:schemeClr>
                </a:solidFill>
              </a:rPr>
              <a:t>Anfrage annehmen</a:t>
            </a:r>
            <a:endParaRPr lang="de-DE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825624" y="3124199"/>
            <a:ext cx="3724784" cy="2700000"/>
          </a:xfrm>
        </p:spPr>
        <p:txBody>
          <a:bodyPr/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 smtClean="0"/>
              <a:t>GroupInfoActivity</a:t>
            </a:r>
            <a:endParaRPr lang="de-DE" dirty="0" smtClean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err="1" smtClean="0"/>
              <a:t>RequestService</a:t>
            </a:r>
            <a:r>
              <a:rPr lang="de-DE" dirty="0" smtClean="0"/>
              <a:t> übermittelt Server das die Anfrage angenommen wurde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smtClean="0"/>
              <a:t>Tobias ist jetzt Gruppenmitglied</a:t>
            </a:r>
            <a:r>
              <a:rPr lang="de-DE" dirty="0"/>
              <a:t> </a:t>
            </a:r>
            <a:r>
              <a:rPr lang="de-DE" dirty="0" smtClean="0"/>
              <a:t>und die Anfrage ist gelöscht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de-DE" dirty="0" smtClean="0"/>
              <a:t>Die View wird nach Antwort des Servers </a:t>
            </a:r>
            <a:r>
              <a:rPr lang="de-DE" dirty="0" err="1" smtClean="0"/>
              <a:t>geupdatet</a:t>
            </a:r>
            <a:endParaRPr lang="de-DE" dirty="0" smtClean="0"/>
          </a:p>
        </p:txBody>
      </p:sp>
      <p:pic>
        <p:nvPicPr>
          <p:cNvPr id="5" name="Annehmen.mp4">
            <a:hlinkClick r:id="" action="ppaction://media"/>
          </p:cNvPr>
          <p:cNvPicPr>
            <a:picLocks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093.241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69100" y="189000"/>
            <a:ext cx="3780000" cy="6480000"/>
          </a:xfrm>
          <a:prstGeom prst="rect">
            <a:avLst/>
          </a:prstGeom>
          <a:ln>
            <a:solidFill>
              <a:schemeClr val="tx2">
                <a:lumMod val="90000"/>
                <a:lumOff val="10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453144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3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4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Benutzerdefiniert 2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0B8B17"/>
      </a:accent1>
      <a:accent2>
        <a:srgbClr val="33A583"/>
      </a:accent2>
      <a:accent3>
        <a:srgbClr val="3594B4"/>
      </a:accent3>
      <a:accent4>
        <a:srgbClr val="6063B4"/>
      </a:accent4>
      <a:accent5>
        <a:srgbClr val="D35731"/>
      </a:accent5>
      <a:accent6>
        <a:srgbClr val="EBAC4B"/>
      </a:accent6>
      <a:hlink>
        <a:srgbClr val="65AD30"/>
      </a:hlink>
      <a:folHlink>
        <a:srgbClr val="8ED25B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Parallax" id="{3388167B-A2EB-4685-9635-1831D9AEF8C4}" vid="{1A9F9826-882C-40B9-8F38-5A3B8CFD196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0</TotalTime>
  <Words>137</Words>
  <Application>Microsoft Office PowerPoint</Application>
  <PresentationFormat>Benutzerdefiniert</PresentationFormat>
  <Paragraphs>41</Paragraphs>
  <Slides>12</Slides>
  <Notes>0</Notes>
  <HiddenSlides>0</HiddenSlides>
  <MMClips>5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3" baseType="lpstr">
      <vt:lpstr>Parallax</vt:lpstr>
      <vt:lpstr>goApp</vt:lpstr>
      <vt:lpstr>Aufgabenstellung</vt:lpstr>
      <vt:lpstr>PowerPoint-Präsentation</vt:lpstr>
      <vt:lpstr>PowerPoint-Präsentation</vt:lpstr>
      <vt:lpstr>PowerPoint-Präsentation</vt:lpstr>
      <vt:lpstr>PowerPoint-Präsentation</vt:lpstr>
      <vt:lpstr>Nie ohne mein Team</vt:lpstr>
      <vt:lpstr>Anfrage senden</vt:lpstr>
      <vt:lpstr>Anfrage annehmen</vt:lpstr>
      <vt:lpstr>Termin erstellen</vt:lpstr>
      <vt:lpstr>Zusage bei Termin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Jörn Kussmaul</dc:creator>
  <cp:lastModifiedBy>Tobias Ohlsson</cp:lastModifiedBy>
  <cp:revision>44</cp:revision>
  <dcterms:created xsi:type="dcterms:W3CDTF">2017-02-20T13:32:35Z</dcterms:created>
  <dcterms:modified xsi:type="dcterms:W3CDTF">2017-03-16T15:36:51Z</dcterms:modified>
</cp:coreProperties>
</file>

<file path=docProps/thumbnail.jpeg>
</file>